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71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137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78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2898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979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2330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872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171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078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298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179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09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34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318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170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482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21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098FA-A162-4438-AC89-E6D50CD419D2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0DA8F9-4DC2-43EB-8F00-4E800D72E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99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1602F-4AA9-311E-6B93-3ACA2D4C1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720" y="2404534"/>
            <a:ext cx="8085283" cy="1646302"/>
          </a:xfrm>
        </p:spPr>
        <p:txBody>
          <a:bodyPr/>
          <a:lstStyle/>
          <a:p>
            <a:r>
              <a:rPr lang="ru-RU" dirty="0"/>
              <a:t>Общее собрание членов </a:t>
            </a:r>
            <a:br>
              <a:rPr lang="ru-RU" dirty="0"/>
            </a:br>
            <a:r>
              <a:rPr lang="ru-RU" dirty="0"/>
              <a:t>СНТ «Воронцово»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7F9A8D-F4E1-3CF6-3530-51C5DF1CFC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14 июня 2026г.</a:t>
            </a:r>
          </a:p>
        </p:txBody>
      </p:sp>
    </p:spTree>
    <p:extLst>
      <p:ext uri="{BB962C8B-B14F-4D97-AF65-F5344CB8AC3E}">
        <p14:creationId xmlns:p14="http://schemas.microsoft.com/office/powerpoint/2010/main" val="1783549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FBF65D-27A8-717E-D10D-DF310DDBA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Работы проведенные в 2025 году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7EB3E3-2EC8-514F-3C3E-30B5ED31B8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Очистка пространства под ЛЭП на главной дороге от деревьев и кустарников. Август 2025</a:t>
            </a:r>
          </a:p>
          <a:p>
            <a:r>
              <a:rPr lang="ru-RU" dirty="0"/>
              <a:t>Ямочный ремонт основной дороги.  Октябрь 2025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15FC147-87C2-1219-47CF-3E0B90E9FC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0633" y="1270000"/>
            <a:ext cx="4184650" cy="2357134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208C7C-EE83-160F-53B2-A18C430DCA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2450" y="3252608"/>
            <a:ext cx="4292600" cy="241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74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B8139-465E-499C-D0C9-374E3B7CD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Работы проведенные в 2025 году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B4C3F5-5329-22DE-EEC9-0BD572BE9D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Передача показаний общего электросчетчика в Мосэнергосбыт</a:t>
            </a:r>
          </a:p>
          <a:p>
            <a:r>
              <a:rPr lang="ru-RU" dirty="0"/>
              <a:t>Вывоз мусора</a:t>
            </a:r>
          </a:p>
          <a:p>
            <a:r>
              <a:rPr lang="ru-RU" dirty="0"/>
              <a:t>Расчистка снега в зимний период</a:t>
            </a:r>
          </a:p>
          <a:p>
            <a:r>
              <a:rPr lang="ru-RU" dirty="0"/>
              <a:t>Ведение бухгалтерского и налогового учета</a:t>
            </a:r>
          </a:p>
          <a:p>
            <a:r>
              <a:rPr lang="ru-RU" dirty="0"/>
              <a:t>Сдача отчетности в ИФНС и СФР</a:t>
            </a:r>
          </a:p>
          <a:p>
            <a:r>
              <a:rPr lang="ru-RU" dirty="0"/>
              <a:t>Закупка материалов для обслуживания инфраструктуры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6AE9819-A8A6-7232-7CBB-18D513D255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69" y="2160589"/>
            <a:ext cx="4419791" cy="3880773"/>
          </a:xfrm>
        </p:spPr>
        <p:txBody>
          <a:bodyPr/>
          <a:lstStyle/>
          <a:p>
            <a:r>
              <a:rPr lang="ru-RU" dirty="0"/>
              <a:t>Работа с должниками</a:t>
            </a:r>
          </a:p>
          <a:p>
            <a:r>
              <a:rPr lang="ru-RU" dirty="0"/>
              <a:t>Снижение задолженности на </a:t>
            </a:r>
            <a:br>
              <a:rPr lang="ru-RU" dirty="0"/>
            </a:br>
            <a:r>
              <a:rPr lang="ru-RU" dirty="0"/>
              <a:t>1 января 2025 года с 756 416,82 рублей до 701 073,82 на 31 декабря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783371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A639C4-FCF7-2646-115F-4CBBA0CB5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54B7FA-08F8-1541-EF58-CCBE0B5B3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Установка светильников освещения на главной дороге на каждой опоре (2026)</a:t>
            </a:r>
          </a:p>
          <a:p>
            <a:r>
              <a:rPr lang="ru-RU" dirty="0"/>
              <a:t>Проведение ревизии электросчетчиков, регулярное снятие контрольных показаний </a:t>
            </a:r>
          </a:p>
          <a:p>
            <a:r>
              <a:rPr lang="ru-RU" dirty="0"/>
              <a:t>Расчистка водосточных канав от мусора и растительности (2026)</a:t>
            </a:r>
          </a:p>
          <a:p>
            <a:r>
              <a:rPr lang="ru-RU" dirty="0"/>
              <a:t>Продолжение ремонта дорог</a:t>
            </a:r>
          </a:p>
          <a:p>
            <a:r>
              <a:rPr lang="ru-RU" dirty="0"/>
              <a:t>Работа с должниками. Взыскание задолженности в судебном порядке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0780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E23F2B-F974-7CCD-0526-28A23003E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CAFD45-9181-6C71-CDE3-C1B692844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Привязка счетчиков к номеру участка (маркировка шкафов), внутри шкафа, рядом со счетчиком, что бы при фото, можно было привязать фото счетчика к конкретному участку</a:t>
            </a:r>
          </a:p>
          <a:p>
            <a:r>
              <a:rPr lang="ru-RU" dirty="0"/>
              <a:t>Маркировка шкафов в зависимости от подключенной фазы электричества</a:t>
            </a:r>
          </a:p>
          <a:p>
            <a:r>
              <a:rPr lang="ru-RU" dirty="0"/>
              <a:t>Создание карты фаз электроснабжения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144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A412E2-30B5-DAB2-B63D-05ABAD1B7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Происшествия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7A997A-0A1D-BA08-E059-5B8A61EAD9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Снегопад на майские праздники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A9897F34-FB9A-83D7-FE81-0A2D0D12F8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Отключение электричества и интернета на 4 дня</a:t>
            </a:r>
          </a:p>
          <a:p>
            <a:r>
              <a:rPr lang="ru-RU" dirty="0"/>
              <a:t>Падение деревьев на дороги и участки</a:t>
            </a:r>
          </a:p>
        </p:txBody>
      </p:sp>
    </p:spTree>
    <p:extLst>
      <p:ext uri="{BB962C8B-B14F-4D97-AF65-F5344CB8AC3E}">
        <p14:creationId xmlns:p14="http://schemas.microsoft.com/office/powerpoint/2010/main" val="272398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041235-CDDE-7DD3-E9E2-57B9B1976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Происшествия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EC00D-CF58-747B-9B84-ABB22247F7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Пожар на заброшенном участке</a:t>
            </a:r>
          </a:p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D7B6D5-2B82-FB83-6603-0F6B1B113C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825625"/>
            <a:ext cx="1501600" cy="33368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F57068-84B9-5142-E8DE-1F347C035D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350" y="1825625"/>
            <a:ext cx="1877000" cy="33368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5C8361B-274F-9488-8BBD-824B81ACAE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8100" y="1825626"/>
            <a:ext cx="1877000" cy="333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53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858236-99B1-E02F-2C37-580991092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Происшествия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620413-D79C-672C-E777-08EDA748A84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Наводнение от большого количества осадков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F4B0B53-3549-AF6B-A876-4A5DFC115E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6902" y="1395182"/>
            <a:ext cx="1842428" cy="24565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A670ADD-1000-641B-922C-E7D9E5853E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2870" y="3194180"/>
            <a:ext cx="1842428" cy="24362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BE8B6F-F67C-7EE0-0168-28793FF95B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3130" y="1415484"/>
            <a:ext cx="3390277" cy="24362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613CCC-686A-BB73-E0C3-8C857338137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9098" y="3194180"/>
            <a:ext cx="3256774" cy="243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14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63CAB-3430-881C-F7B8-8A4029BF5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Избрание нового председателя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CF7037-506A-E409-CB36-167200A41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9 марта 2025 года был избран новый председатель СНТ «Воронцово» - Дмитрий Юрьевич Мякошин</a:t>
            </a:r>
          </a:p>
        </p:txBody>
      </p:sp>
    </p:spTree>
    <p:extLst>
      <p:ext uri="{BB962C8B-B14F-4D97-AF65-F5344CB8AC3E}">
        <p14:creationId xmlns:p14="http://schemas.microsoft.com/office/powerpoint/2010/main" val="515814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96367B-983A-DC9E-84B7-2ABC9EADA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Работы проведенные в 2025 году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965E17-AA7F-9C01-2BE4-83331C918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Внедрена онлайн-оплата членских взносов через личный кабинет, в том числе и с помощью Системы быстрых платежей.</a:t>
            </a:r>
          </a:p>
          <a:p>
            <a:r>
              <a:rPr lang="ru-RU" dirty="0"/>
              <a:t>Разработано положение «Об обработке персональных данных», обязательный документ.</a:t>
            </a:r>
          </a:p>
          <a:p>
            <a:r>
              <a:rPr lang="ru-RU" dirty="0"/>
              <a:t>Подано заявление в Роскомнадзор о включении СНТ «Воронцово» в реестр операторов персональных данных. Приказом № 250 от 10 июня 2025 г. внесены в реестр.</a:t>
            </a:r>
          </a:p>
          <a:p>
            <a:r>
              <a:rPr lang="ru-RU" dirty="0"/>
              <a:t>Разработано положение «О реестре членов СНТ «Воронцово»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0751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09B9E6-EEC4-FB75-4EB4-BC3954D11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Работы проведенные в 2025 году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625AAD-062A-CD49-010A-C12C529442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Восстановлена автоматика системы уличного освещения СНТ</a:t>
            </a:r>
          </a:p>
          <a:p>
            <a:r>
              <a:rPr lang="ru-RU" dirty="0"/>
              <a:t>Проведена ревизия не работающих светильников уличного освещения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61F3238-363D-4333-485C-DA7807151A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690688"/>
            <a:ext cx="2294644" cy="30595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F48B9C-325C-9E18-0012-A7502F84FF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6602" y="3220451"/>
            <a:ext cx="2504798" cy="333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12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A16C0BF-AF26-1613-FDCA-C240451C1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Работы проведенные в 2025 году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5D593B-A9EA-7168-BA37-8D0BD4B7CF9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Убран старый автомат на столбе на въезде. Поручение наших садоводов от 2020 года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EEEFBF4-0DC9-9584-95A7-B5AE309C88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9478" y="1746005"/>
            <a:ext cx="2524492" cy="33659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4884B2-3E2B-638B-4953-CF9D18AA8D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3970" y="2735481"/>
            <a:ext cx="2679754" cy="357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05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1DE628F-E706-FAA9-D038-E1B729FD7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Работы проведенные в 2025 году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A079B05-AB91-BE9E-A96A-D39CE1AECDC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Ликвидированы последствия снегопада на майские праздники. Расчищены проезды от упавших деревьев. Уничтожены ветки.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8453DEEE-5497-9C90-86FD-6C9D5599F1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285" y="1690688"/>
            <a:ext cx="2940485" cy="22053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59DAE8E-E693-86BD-3DE3-21D5CFBFD0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5365" y="2916999"/>
            <a:ext cx="3033386" cy="22750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E0F6245-6619-8B6E-E7CC-019148F1203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286" y="4250562"/>
            <a:ext cx="2940486" cy="220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72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AED099-9AC0-7F57-EEC8-5D821C583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Работы проведенные в 2025 году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C6B1B5-B401-6C6B-CFA4-57E0C7FD76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Заменены 2 кабеля от КТП до столба. Кабель был в аварийном состоянии, вызвал аварию 14 июня 2025 года, когда половина участков было  отключено от электричества.</a:t>
            </a:r>
          </a:p>
          <a:p>
            <a:r>
              <a:rPr lang="ru-RU" dirty="0"/>
              <a:t>15 июня было восстановлено</a:t>
            </a:r>
          </a:p>
          <a:p>
            <a:r>
              <a:rPr lang="ru-RU" dirty="0"/>
              <a:t>2 июля были заменены оба аварийных кабеля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8E4E78A-602F-CD46-D8BC-EFB3DEF484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6311" y="2160588"/>
            <a:ext cx="2911077" cy="38814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AFA5AA-DED0-4FC5-ED8D-D0D5BD422D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7593" y="1705899"/>
            <a:ext cx="2080210" cy="462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015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CE69F7D-F0E7-3949-A953-55EC3D639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Работы проведенные в 2025 году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7045E96-910D-1756-3975-A7B9E7F5F3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Силами садоводов очищены от мха, растительного мусора и покрашены пожарные щиты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04173F24-03A7-24C1-9ECE-FC2748F3880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66F92D-12C8-BE2E-9F20-56C702B2BE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9970" y="2719985"/>
            <a:ext cx="6133074" cy="275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12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3D18ED-3F64-6645-7ABA-EFE694DAC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Работы проведенные в 2025 году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B2ADF2-A601-F72A-2929-CC76EDAAB9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Установлена камера видеонаблюдения на въезде в СНТ с хранением архива видео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CBF3966-78C2-5D94-83A1-880BECCF93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8682" y="1825625"/>
            <a:ext cx="3519039" cy="2068624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97DC5D-C344-7DF1-87A3-5D97E4B1A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263" y="3357940"/>
            <a:ext cx="3566249" cy="3134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5CA367-4E4F-449B-0CDF-C70B250EC7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6853" y="4697259"/>
            <a:ext cx="3512793" cy="199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9969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2772</TotalTime>
  <Words>437</Words>
  <Application>Microsoft Office PowerPoint</Application>
  <PresentationFormat>Широкоэкранный</PresentationFormat>
  <Paragraphs>54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Аспект</vt:lpstr>
      <vt:lpstr>Общее собрание членов  СНТ «Воронцово»</vt:lpstr>
      <vt:lpstr>Избрание нового председателя</vt:lpstr>
      <vt:lpstr>Работы проведенные в 2025 году</vt:lpstr>
      <vt:lpstr>Работы проведенные в 2025 году</vt:lpstr>
      <vt:lpstr>Работы проведенные в 2025 году</vt:lpstr>
      <vt:lpstr>Работы проведенные в 2025 году</vt:lpstr>
      <vt:lpstr>Работы проведенные в 2025 году</vt:lpstr>
      <vt:lpstr>Работы проведенные в 2025 году</vt:lpstr>
      <vt:lpstr>Работы проведенные в 2025 году</vt:lpstr>
      <vt:lpstr>Работы проведенные в 2025 году</vt:lpstr>
      <vt:lpstr>Работы проведенные в 2025 году</vt:lpstr>
      <vt:lpstr>Планы</vt:lpstr>
      <vt:lpstr>Планы</vt:lpstr>
      <vt:lpstr>Происшествия</vt:lpstr>
      <vt:lpstr>Происшествия</vt:lpstr>
      <vt:lpstr>Происшествия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Myakoshin</dc:creator>
  <cp:lastModifiedBy>Dmitry Myakoshin</cp:lastModifiedBy>
  <cp:revision>8</cp:revision>
  <dcterms:created xsi:type="dcterms:W3CDTF">2025-08-04T08:33:00Z</dcterms:created>
  <dcterms:modified xsi:type="dcterms:W3CDTF">2026-06-07T21:04:19Z</dcterms:modified>
</cp:coreProperties>
</file>